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801600" cy="96012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5" autoAdjust="0"/>
    <p:restoredTop sz="94660"/>
  </p:normalViewPr>
  <p:slideViewPr>
    <p:cSldViewPr snapToGrid="0">
      <p:cViewPr varScale="1">
        <p:scale>
          <a:sx n="71" d="100"/>
          <a:sy n="71" d="100"/>
        </p:scale>
        <p:origin x="96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60120" y="1571308"/>
            <a:ext cx="10881360" cy="3342640"/>
          </a:xfrm>
        </p:spPr>
        <p:txBody>
          <a:bodyPr anchor="b"/>
          <a:lstStyle>
            <a:lvl1pPr algn="ctr"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5042853"/>
            <a:ext cx="9601200" cy="2318067"/>
          </a:xfrm>
        </p:spPr>
        <p:txBody>
          <a:bodyPr/>
          <a:lstStyle>
            <a:lvl1pPr marL="0" indent="0" algn="ctr">
              <a:buNone/>
              <a:defRPr sz="3360"/>
            </a:lvl1pPr>
            <a:lvl2pPr marL="640080" indent="0" algn="ctr">
              <a:buNone/>
              <a:defRPr sz="2800"/>
            </a:lvl2pPr>
            <a:lvl3pPr marL="1280160" indent="0" algn="ctr">
              <a:buNone/>
              <a:defRPr sz="2520"/>
            </a:lvl3pPr>
            <a:lvl4pPr marL="1920240" indent="0" algn="ctr">
              <a:buNone/>
              <a:defRPr sz="2240"/>
            </a:lvl4pPr>
            <a:lvl5pPr marL="2560320" indent="0" algn="ctr">
              <a:buNone/>
              <a:defRPr sz="2240"/>
            </a:lvl5pPr>
            <a:lvl6pPr marL="3200400" indent="0" algn="ctr">
              <a:buNone/>
              <a:defRPr sz="2240"/>
            </a:lvl6pPr>
            <a:lvl7pPr marL="3840480" indent="0" algn="ctr">
              <a:buNone/>
              <a:defRPr sz="2240"/>
            </a:lvl7pPr>
            <a:lvl8pPr marL="4480560" indent="0" algn="ctr">
              <a:buNone/>
              <a:defRPr sz="2240"/>
            </a:lvl8pPr>
            <a:lvl9pPr marL="5120640" indent="0" algn="ctr">
              <a:buNone/>
              <a:defRPr sz="224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7157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2092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1146" y="511175"/>
            <a:ext cx="2760345" cy="813657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111" y="511175"/>
            <a:ext cx="8121015" cy="813657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9894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7200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3443" y="2393635"/>
            <a:ext cx="11041380" cy="3993832"/>
          </a:xfrm>
        </p:spPr>
        <p:txBody>
          <a:bodyPr anchor="b"/>
          <a:lstStyle>
            <a:lvl1pPr>
              <a:defRPr sz="8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3443" y="6425250"/>
            <a:ext cx="11041380" cy="2100262"/>
          </a:xfrm>
        </p:spPr>
        <p:txBody>
          <a:bodyPr/>
          <a:lstStyle>
            <a:lvl1pPr marL="0" indent="0">
              <a:buNone/>
              <a:defRPr sz="3360">
                <a:solidFill>
                  <a:schemeClr val="tx1"/>
                </a:solidFill>
              </a:defRPr>
            </a:lvl1pPr>
            <a:lvl2pPr marL="64008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280160" indent="0">
              <a:buNone/>
              <a:defRPr sz="2520">
                <a:solidFill>
                  <a:schemeClr val="tx1">
                    <a:tint val="75000"/>
                  </a:schemeClr>
                </a:solidFill>
              </a:defRPr>
            </a:lvl3pPr>
            <a:lvl4pPr marL="19202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4pPr>
            <a:lvl5pPr marL="256032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5pPr>
            <a:lvl6pPr marL="320040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6pPr>
            <a:lvl7pPr marL="384048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7pPr>
            <a:lvl8pPr marL="448056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8pPr>
            <a:lvl9pPr marL="5120640" indent="0">
              <a:buNone/>
              <a:defRPr sz="22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5898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1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80810" y="2555875"/>
            <a:ext cx="5440680" cy="60918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4133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7" y="511177"/>
            <a:ext cx="11041380" cy="18557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779" y="2353628"/>
            <a:ext cx="5415676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1779" y="3507105"/>
            <a:ext cx="5415676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80811" y="2353628"/>
            <a:ext cx="5442347" cy="1153477"/>
          </a:xfrm>
        </p:spPr>
        <p:txBody>
          <a:bodyPr anchor="b"/>
          <a:lstStyle>
            <a:lvl1pPr marL="0" indent="0">
              <a:buNone/>
              <a:defRPr sz="3360" b="1"/>
            </a:lvl1pPr>
            <a:lvl2pPr marL="640080" indent="0">
              <a:buNone/>
              <a:defRPr sz="2800" b="1"/>
            </a:lvl2pPr>
            <a:lvl3pPr marL="1280160" indent="0">
              <a:buNone/>
              <a:defRPr sz="2520" b="1"/>
            </a:lvl3pPr>
            <a:lvl4pPr marL="1920240" indent="0">
              <a:buNone/>
              <a:defRPr sz="2240" b="1"/>
            </a:lvl4pPr>
            <a:lvl5pPr marL="2560320" indent="0">
              <a:buNone/>
              <a:defRPr sz="2240" b="1"/>
            </a:lvl5pPr>
            <a:lvl6pPr marL="3200400" indent="0">
              <a:buNone/>
              <a:defRPr sz="2240" b="1"/>
            </a:lvl6pPr>
            <a:lvl7pPr marL="3840480" indent="0">
              <a:buNone/>
              <a:defRPr sz="2240" b="1"/>
            </a:lvl7pPr>
            <a:lvl8pPr marL="4480560" indent="0">
              <a:buNone/>
              <a:defRPr sz="2240" b="1"/>
            </a:lvl8pPr>
            <a:lvl9pPr marL="5120640" indent="0">
              <a:buNone/>
              <a:defRPr sz="224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80811" y="3507105"/>
            <a:ext cx="5442347" cy="515842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76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347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11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2347" y="1382397"/>
            <a:ext cx="6480810" cy="6823075"/>
          </a:xfrm>
        </p:spPr>
        <p:txBody>
          <a:bodyPr/>
          <a:lstStyle>
            <a:lvl1pPr>
              <a:defRPr sz="4480"/>
            </a:lvl1pPr>
            <a:lvl2pPr>
              <a:defRPr sz="3920"/>
            </a:lvl2pPr>
            <a:lvl3pPr>
              <a:defRPr sz="336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1089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1778" y="640080"/>
            <a:ext cx="4128849" cy="2240280"/>
          </a:xfrm>
        </p:spPr>
        <p:txBody>
          <a:bodyPr anchor="b"/>
          <a:lstStyle>
            <a:lvl1pPr>
              <a:defRPr sz="448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42347" y="1382397"/>
            <a:ext cx="6480810" cy="6823075"/>
          </a:xfrm>
        </p:spPr>
        <p:txBody>
          <a:bodyPr anchor="t"/>
          <a:lstStyle>
            <a:lvl1pPr marL="0" indent="0">
              <a:buNone/>
              <a:defRPr sz="4480"/>
            </a:lvl1pPr>
            <a:lvl2pPr marL="640080" indent="0">
              <a:buNone/>
              <a:defRPr sz="3920"/>
            </a:lvl2pPr>
            <a:lvl3pPr marL="1280160" indent="0">
              <a:buNone/>
              <a:defRPr sz="3360"/>
            </a:lvl3pPr>
            <a:lvl4pPr marL="1920240" indent="0">
              <a:buNone/>
              <a:defRPr sz="2800"/>
            </a:lvl4pPr>
            <a:lvl5pPr marL="2560320" indent="0">
              <a:buNone/>
              <a:defRPr sz="2800"/>
            </a:lvl5pPr>
            <a:lvl6pPr marL="3200400" indent="0">
              <a:buNone/>
              <a:defRPr sz="2800"/>
            </a:lvl6pPr>
            <a:lvl7pPr marL="3840480" indent="0">
              <a:buNone/>
              <a:defRPr sz="2800"/>
            </a:lvl7pPr>
            <a:lvl8pPr marL="4480560" indent="0">
              <a:buNone/>
              <a:defRPr sz="2800"/>
            </a:lvl8pPr>
            <a:lvl9pPr marL="5120640" indent="0">
              <a:buNone/>
              <a:defRPr sz="28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1778" y="2880360"/>
            <a:ext cx="4128849" cy="5336223"/>
          </a:xfrm>
        </p:spPr>
        <p:txBody>
          <a:bodyPr/>
          <a:lstStyle>
            <a:lvl1pPr marL="0" indent="0">
              <a:buNone/>
              <a:defRPr sz="2240"/>
            </a:lvl1pPr>
            <a:lvl2pPr marL="640080" indent="0">
              <a:buNone/>
              <a:defRPr sz="1960"/>
            </a:lvl2pPr>
            <a:lvl3pPr marL="1280160" indent="0">
              <a:buNone/>
              <a:defRPr sz="1680"/>
            </a:lvl3pPr>
            <a:lvl4pPr marL="1920240" indent="0">
              <a:buNone/>
              <a:defRPr sz="1400"/>
            </a:lvl4pPr>
            <a:lvl5pPr marL="2560320" indent="0">
              <a:buNone/>
              <a:defRPr sz="1400"/>
            </a:lvl5pPr>
            <a:lvl6pPr marL="3200400" indent="0">
              <a:buNone/>
              <a:defRPr sz="1400"/>
            </a:lvl6pPr>
            <a:lvl7pPr marL="3840480" indent="0">
              <a:buNone/>
              <a:defRPr sz="1400"/>
            </a:lvl7pPr>
            <a:lvl8pPr marL="4480560" indent="0">
              <a:buNone/>
              <a:defRPr sz="1400"/>
            </a:lvl8pPr>
            <a:lvl9pPr marL="512064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727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0110" y="511177"/>
            <a:ext cx="1104138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110" y="2555875"/>
            <a:ext cx="1104138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011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B98D3-B37C-49A6-89F1-5E6E1005FBC8}" type="datetimeFigureOut">
              <a:rPr kumimoji="1" lang="ja-JP" altLang="en-US" smtClean="0"/>
              <a:t>2019/3/12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40530" y="8898892"/>
            <a:ext cx="432054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41130" y="8898892"/>
            <a:ext cx="288036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42416C-4026-4650-94BF-FA49B5D73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567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80160" rtl="0" eaLnBrk="1" latinLnBrk="0" hangingPunct="1">
        <a:lnSpc>
          <a:spcPct val="90000"/>
        </a:lnSpc>
        <a:spcBef>
          <a:spcPct val="0"/>
        </a:spcBef>
        <a:buNone/>
        <a:defRPr kumimoji="1" sz="61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0040" indent="-320040" algn="l" defTabSz="1280160" rtl="0" eaLnBrk="1" latinLnBrk="0" hangingPunct="1">
        <a:lnSpc>
          <a:spcPct val="90000"/>
        </a:lnSpc>
        <a:spcBef>
          <a:spcPts val="1400"/>
        </a:spcBef>
        <a:buFont typeface="Arial" panose="020B0604020202020204" pitchFamily="34" charset="0"/>
        <a:buChar char="•"/>
        <a:defRPr kumimoji="1" sz="3920" kern="1200">
          <a:solidFill>
            <a:schemeClr val="tx1"/>
          </a:solidFill>
          <a:latin typeface="+mn-lt"/>
          <a:ea typeface="+mn-ea"/>
          <a:cs typeface="+mn-cs"/>
        </a:defRPr>
      </a:lvl1pPr>
      <a:lvl2pPr marL="9601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6002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2402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88036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52044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416052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440680" indent="-320040" algn="l" defTabSz="1280160" rtl="0" eaLnBrk="1" latinLnBrk="0" hangingPunct="1">
        <a:lnSpc>
          <a:spcPct val="90000"/>
        </a:lnSpc>
        <a:spcBef>
          <a:spcPts val="700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801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4pPr>
      <a:lvl5pPr marL="256032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5pPr>
      <a:lvl6pPr marL="320040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84048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48056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5120640" algn="l" defTabSz="1280160" rtl="0" eaLnBrk="1" latinLnBrk="0" hangingPunct="1"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展望地／景勝地</a:t>
            </a:r>
          </a:p>
          <a:p>
            <a:r>
              <a:rPr lang="en-US" altLang="ja-JP" sz="2400" dirty="0"/>
              <a:t>View point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C40AEDAD-3CBB-483A-9D60-B5E507BF98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6554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イヤホンガイド</a:t>
            </a:r>
          </a:p>
          <a:p>
            <a:r>
              <a:rPr lang="en-US" altLang="ja-JP" sz="2400" dirty="0"/>
              <a:t>Audio guide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A36F7B5-462D-4FCC-B20A-F57A51FB2B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658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公園</a:t>
            </a:r>
          </a:p>
          <a:p>
            <a:r>
              <a:rPr lang="en-US" altLang="ja-JP" sz="2400" dirty="0"/>
              <a:t>Park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70970B3-F521-4B72-958C-200B137393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791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博物館／美術館</a:t>
            </a:r>
          </a:p>
          <a:p>
            <a:r>
              <a:rPr lang="en-US" altLang="ja-JP" sz="2400" dirty="0"/>
              <a:t>Museum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3562E8F-188C-4155-9C41-9119813A0E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7298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1465" y="936456"/>
            <a:ext cx="28096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歴史的建造物</a:t>
            </a:r>
          </a:p>
          <a:p>
            <a:r>
              <a:rPr lang="en-US" altLang="ja-JP" sz="2400" dirty="0"/>
              <a:t>Historical monument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A5BB84E-660B-40AB-936E-34F49490E2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2505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6398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3324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応用例 </a:t>
            </a:r>
            <a:r>
              <a:rPr lang="en-US" altLang="ja-JP" sz="2400" dirty="0"/>
              <a:t>1</a:t>
            </a:r>
          </a:p>
          <a:p>
            <a:r>
              <a:rPr lang="en-US" altLang="ja-JP" sz="2400" dirty="0"/>
              <a:t>variant 1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1286766-1220-46A6-B960-5B6B2C79AE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236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3324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応用例 </a:t>
            </a:r>
            <a:r>
              <a:rPr lang="en-US" altLang="ja-JP" sz="2400" dirty="0"/>
              <a:t>2</a:t>
            </a:r>
          </a:p>
          <a:p>
            <a:r>
              <a:rPr lang="en-US" altLang="ja-JP" sz="2400" dirty="0"/>
              <a:t>variant 2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71CF52A-B122-425D-B590-CD892F53E1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9571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0506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自然保護</a:t>
            </a:r>
          </a:p>
          <a:p>
            <a:r>
              <a:rPr lang="en-US" altLang="ja-JP" sz="2400" dirty="0"/>
              <a:t>Nature reserve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0FBCBB4-8074-43FD-8B0D-7F2D316441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940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4128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スポーツ活動</a:t>
            </a:r>
          </a:p>
          <a:p>
            <a:r>
              <a:rPr lang="en-US" altLang="ja-JP" sz="2400" dirty="0"/>
              <a:t>Sporting activities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EE2AA14-590E-405B-BE09-FD620F9555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121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11465" y="936456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スカッシュコート</a:t>
            </a:r>
          </a:p>
          <a:p>
            <a:r>
              <a:rPr lang="en-US" altLang="ja-JP" sz="2400" dirty="0"/>
              <a:t>Squash court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E41E27F-9BA8-47E6-9FE2-C38FB53AC9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987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8742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T</a:t>
            </a:r>
            <a:r>
              <a:rPr lang="ja-JP" altLang="en-US" sz="2400" dirty="0"/>
              <a:t>バーリフト</a:t>
            </a:r>
          </a:p>
          <a:p>
            <a:r>
              <a:rPr lang="en-US" altLang="ja-JP" sz="2400" dirty="0"/>
              <a:t>T bar lift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24C47E6-14C5-498F-A6C2-7C8ECA6B41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90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2165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陸上競技場</a:t>
            </a:r>
          </a:p>
          <a:p>
            <a:r>
              <a:rPr lang="en-US" altLang="ja-JP" sz="2400" dirty="0"/>
              <a:t>Athletic stadium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EB9CD531-7BA3-4CF4-A06D-A2272A661B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43212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腰掛け式リフト</a:t>
            </a:r>
          </a:p>
          <a:p>
            <a:r>
              <a:rPr lang="en-US" altLang="ja-JP" sz="2400" dirty="0"/>
              <a:t>Chairlift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AFE692F5-7E6B-47B7-A22A-07CD7DF2AE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60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サッカー競技場</a:t>
            </a:r>
          </a:p>
          <a:p>
            <a:r>
              <a:rPr lang="en-US" altLang="ja-JP" sz="2400" dirty="0"/>
              <a:t>Football stadium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10D299F-5834-4D37-B3F1-2978C44C72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6983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2949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野球場</a:t>
            </a:r>
          </a:p>
          <a:p>
            <a:r>
              <a:rPr lang="en-US" altLang="ja-JP" sz="2400" dirty="0"/>
              <a:t>Baseball stadium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74484BA-2B7D-46D4-9204-9EEA8CFD82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117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0313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テニスコート</a:t>
            </a:r>
          </a:p>
          <a:p>
            <a:r>
              <a:rPr lang="en-US" altLang="ja-JP" sz="2400" dirty="0"/>
              <a:t>Tennis court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1D0B8B3-A775-4DFA-A08B-C79749E955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420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26468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海水浴場／プール</a:t>
            </a:r>
          </a:p>
          <a:p>
            <a:r>
              <a:rPr lang="en-US" altLang="ja-JP" sz="2400" dirty="0"/>
              <a:t>Swimming place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7A637406-57F9-4B5D-8AC3-53B74AC226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68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499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スキー場</a:t>
            </a:r>
          </a:p>
          <a:p>
            <a:r>
              <a:rPr lang="en-US" altLang="ja-JP" sz="2400" dirty="0"/>
              <a:t>Ski ground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F623F51-335A-4581-934F-F3D6A50C83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137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キャンプ場</a:t>
            </a:r>
          </a:p>
          <a:p>
            <a:r>
              <a:rPr lang="en-US" altLang="ja-JP" sz="2400" dirty="0"/>
              <a:t>Camp site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323711EB-A14C-4A99-9BDD-407EA2243C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088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0" y="5179"/>
            <a:ext cx="12801600" cy="6477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5935" y="936456"/>
            <a:ext cx="14766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/>
              <a:t>温泉</a:t>
            </a:r>
          </a:p>
          <a:p>
            <a:r>
              <a:rPr lang="en-US" altLang="ja-JP" sz="2400" dirty="0"/>
              <a:t>Hot spring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80060" y="33814"/>
            <a:ext cx="112462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4.</a:t>
            </a:r>
            <a:r>
              <a:rPr lang="ja-JP" altLang="en-US" sz="32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観光・文化・スポーツ施設　</a:t>
            </a:r>
            <a:r>
              <a:rPr lang="en-US" altLang="ja-JP" sz="3200" dirty="0" err="1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Tourism,Culture,Sport,Facilities</a:t>
            </a:r>
            <a:endParaRPr lang="ja-JP" altLang="en-US" sz="32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36443" y="9062619"/>
            <a:ext cx="5570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dirty="0"/>
              <a:t>こちらのデータをコピーしてご利用ください。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C945016-FAD4-492B-8133-4539A83E85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00" y="1200600"/>
            <a:ext cx="7200000" cy="72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974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414</Words>
  <Application>Microsoft Office PowerPoint</Application>
  <PresentationFormat>A3 297x420 mm</PresentationFormat>
  <Paragraphs>80</Paragraphs>
  <Slides>20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5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小池　京子</dc:creator>
  <cp:lastModifiedBy>安達　純子</cp:lastModifiedBy>
  <cp:revision>11</cp:revision>
  <dcterms:created xsi:type="dcterms:W3CDTF">2019-03-05T00:35:54Z</dcterms:created>
  <dcterms:modified xsi:type="dcterms:W3CDTF">2019-03-12T05:43:35Z</dcterms:modified>
</cp:coreProperties>
</file>